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5119350" cy="21383625"/>
  <p:notesSz cx="6858000" cy="9144000"/>
  <p:defaultTextStyle>
    <a:defPPr>
      <a:defRPr lang="en-US"/>
    </a:defPPr>
    <a:lvl1pPr marL="0" algn="l" defTabSz="1489832" rtl="0" eaLnBrk="1" latinLnBrk="0" hangingPunct="1">
      <a:defRPr sz="2933" kern="1200">
        <a:solidFill>
          <a:schemeClr val="tx1"/>
        </a:solidFill>
        <a:latin typeface="+mn-lt"/>
        <a:ea typeface="+mn-ea"/>
        <a:cs typeface="+mn-cs"/>
      </a:defRPr>
    </a:lvl1pPr>
    <a:lvl2pPr marL="744916" algn="l" defTabSz="1489832" rtl="0" eaLnBrk="1" latinLnBrk="0" hangingPunct="1">
      <a:defRPr sz="2933" kern="1200">
        <a:solidFill>
          <a:schemeClr val="tx1"/>
        </a:solidFill>
        <a:latin typeface="+mn-lt"/>
        <a:ea typeface="+mn-ea"/>
        <a:cs typeface="+mn-cs"/>
      </a:defRPr>
    </a:lvl2pPr>
    <a:lvl3pPr marL="1489832" algn="l" defTabSz="1489832" rtl="0" eaLnBrk="1" latinLnBrk="0" hangingPunct="1">
      <a:defRPr sz="2933" kern="1200">
        <a:solidFill>
          <a:schemeClr val="tx1"/>
        </a:solidFill>
        <a:latin typeface="+mn-lt"/>
        <a:ea typeface="+mn-ea"/>
        <a:cs typeface="+mn-cs"/>
      </a:defRPr>
    </a:lvl3pPr>
    <a:lvl4pPr marL="2234748" algn="l" defTabSz="1489832" rtl="0" eaLnBrk="1" latinLnBrk="0" hangingPunct="1">
      <a:defRPr sz="2933" kern="1200">
        <a:solidFill>
          <a:schemeClr val="tx1"/>
        </a:solidFill>
        <a:latin typeface="+mn-lt"/>
        <a:ea typeface="+mn-ea"/>
        <a:cs typeface="+mn-cs"/>
      </a:defRPr>
    </a:lvl4pPr>
    <a:lvl5pPr marL="2979664" algn="l" defTabSz="1489832" rtl="0" eaLnBrk="1" latinLnBrk="0" hangingPunct="1">
      <a:defRPr sz="2933" kern="1200">
        <a:solidFill>
          <a:schemeClr val="tx1"/>
        </a:solidFill>
        <a:latin typeface="+mn-lt"/>
        <a:ea typeface="+mn-ea"/>
        <a:cs typeface="+mn-cs"/>
      </a:defRPr>
    </a:lvl5pPr>
    <a:lvl6pPr marL="3724580" algn="l" defTabSz="1489832" rtl="0" eaLnBrk="1" latinLnBrk="0" hangingPunct="1">
      <a:defRPr sz="2933" kern="1200">
        <a:solidFill>
          <a:schemeClr val="tx1"/>
        </a:solidFill>
        <a:latin typeface="+mn-lt"/>
        <a:ea typeface="+mn-ea"/>
        <a:cs typeface="+mn-cs"/>
      </a:defRPr>
    </a:lvl6pPr>
    <a:lvl7pPr marL="4469496" algn="l" defTabSz="1489832" rtl="0" eaLnBrk="1" latinLnBrk="0" hangingPunct="1">
      <a:defRPr sz="2933" kern="1200">
        <a:solidFill>
          <a:schemeClr val="tx1"/>
        </a:solidFill>
        <a:latin typeface="+mn-lt"/>
        <a:ea typeface="+mn-ea"/>
        <a:cs typeface="+mn-cs"/>
      </a:defRPr>
    </a:lvl7pPr>
    <a:lvl8pPr marL="5214412" algn="l" defTabSz="1489832" rtl="0" eaLnBrk="1" latinLnBrk="0" hangingPunct="1">
      <a:defRPr sz="2933" kern="1200">
        <a:solidFill>
          <a:schemeClr val="tx1"/>
        </a:solidFill>
        <a:latin typeface="+mn-lt"/>
        <a:ea typeface="+mn-ea"/>
        <a:cs typeface="+mn-cs"/>
      </a:defRPr>
    </a:lvl8pPr>
    <a:lvl9pPr marL="5959328" algn="l" defTabSz="1489832" rtl="0" eaLnBrk="1" latinLnBrk="0" hangingPunct="1">
      <a:defRPr sz="293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>
          <p15:clr>
            <a:srgbClr val="A4A3A4"/>
          </p15:clr>
        </p15:guide>
        <p15:guide id="2" pos="4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7" autoAdjust="0"/>
    <p:restoredTop sz="94660"/>
  </p:normalViewPr>
  <p:slideViewPr>
    <p:cSldViewPr snapToGrid="0">
      <p:cViewPr varScale="1">
        <p:scale>
          <a:sx n="20" d="100"/>
          <a:sy n="20" d="100"/>
        </p:scale>
        <p:origin x="1469" y="29"/>
      </p:cViewPr>
      <p:guideLst>
        <p:guide orient="horz" pos="6735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A6BFD-FC09-46C6-A1FB-B4016F23A876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2B223-FA8F-4074-B42B-420B6A9724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9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D6D142-1000-F595-D523-BDA6C3C0BD1C}"/>
              </a:ext>
            </a:extLst>
          </p:cNvPr>
          <p:cNvSpPr/>
          <p:nvPr userDrawn="1"/>
        </p:nvSpPr>
        <p:spPr>
          <a:xfrm>
            <a:off x="336787" y="17797154"/>
            <a:ext cx="14367753" cy="31993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7" name="Picture 2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51AE910-0E09-BD3D-76AD-E15331BB90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461" y="18527967"/>
            <a:ext cx="2566580" cy="1742023"/>
          </a:xfrm>
          <a:prstGeom prst="rect">
            <a:avLst/>
          </a:prstGeom>
        </p:spPr>
      </p:pic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10D05CD7-1281-FA06-9A33-6B1712D7950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36788" y="11185491"/>
            <a:ext cx="4577907" cy="5867416"/>
          </a:xfrm>
        </p:spPr>
        <p:txBody>
          <a:bodyPr anchor="ctr">
            <a:normAutofit/>
          </a:bodyPr>
          <a:lstStyle>
            <a:lvl1pPr>
              <a:defRPr sz="4000"/>
            </a:lvl1pPr>
          </a:lstStyle>
          <a:p>
            <a:pPr marL="377990" marR="0" lvl="0" indent="-377990" algn="l" defTabSz="1511960" rtl="0" eaLnBrk="1" fontAlgn="auto" latinLnBrk="0" hangingPunct="1">
              <a:lnSpc>
                <a:spcPct val="90000"/>
              </a:lnSpc>
              <a:spcBef>
                <a:spcPts val="165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Example of a student project</a:t>
            </a:r>
            <a:endParaRPr lang="en-GB" dirty="0"/>
          </a:p>
        </p:txBody>
      </p:sp>
      <p:sp>
        <p:nvSpPr>
          <p:cNvPr id="32" name="Picture Placeholder 30">
            <a:extLst>
              <a:ext uri="{FF2B5EF4-FFF2-40B4-BE49-F238E27FC236}">
                <a16:creationId xmlns:a16="http://schemas.microsoft.com/office/drawing/2014/main" id="{F868A38F-B7B6-6870-17D6-F3BAC72D5C6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271254" y="11185491"/>
            <a:ext cx="4577907" cy="5867416"/>
          </a:xfrm>
        </p:spPr>
        <p:txBody>
          <a:bodyPr anchor="ctr">
            <a:normAutofit/>
          </a:bodyPr>
          <a:lstStyle>
            <a:lvl1pPr algn="ctr">
              <a:defRPr sz="4000"/>
            </a:lvl1pPr>
          </a:lstStyle>
          <a:p>
            <a:pPr marL="377990" marR="0" lvl="0" indent="-377990" algn="l" defTabSz="1511960" rtl="0" eaLnBrk="1" fontAlgn="auto" latinLnBrk="0" hangingPunct="1">
              <a:lnSpc>
                <a:spcPct val="90000"/>
              </a:lnSpc>
              <a:spcBef>
                <a:spcPts val="165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Example of a student project</a:t>
            </a:r>
            <a:endParaRPr lang="en-GB" dirty="0"/>
          </a:p>
        </p:txBody>
      </p:sp>
      <p:sp>
        <p:nvSpPr>
          <p:cNvPr id="33" name="Picture Placeholder 30">
            <a:extLst>
              <a:ext uri="{FF2B5EF4-FFF2-40B4-BE49-F238E27FC236}">
                <a16:creationId xmlns:a16="http://schemas.microsoft.com/office/drawing/2014/main" id="{56158F8E-37D7-0533-BA89-5C01ED60317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166177" y="11185491"/>
            <a:ext cx="4538364" cy="5867416"/>
          </a:xfrm>
        </p:spPr>
        <p:txBody>
          <a:bodyPr anchor="ctr"/>
          <a:lstStyle>
            <a:lvl1pPr marL="0" indent="0" algn="ctr">
              <a:buFontTx/>
              <a:buNone/>
              <a:defRPr sz="4000"/>
            </a:lvl1pPr>
          </a:lstStyle>
          <a:p>
            <a:pPr marL="377990" marR="0" lvl="0" indent="-377990" algn="l" defTabSz="1511960" rtl="0" eaLnBrk="1" fontAlgn="auto" latinLnBrk="0" hangingPunct="1">
              <a:lnSpc>
                <a:spcPct val="90000"/>
              </a:lnSpc>
              <a:spcBef>
                <a:spcPts val="165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Building/Facilities</a:t>
            </a:r>
          </a:p>
          <a:p>
            <a:pPr marL="377990" marR="0" lvl="0" indent="-377990" algn="l" defTabSz="1511960" rtl="0" eaLnBrk="1" fontAlgn="auto" latinLnBrk="0" hangingPunct="1">
              <a:lnSpc>
                <a:spcPct val="90000"/>
              </a:lnSpc>
              <a:spcBef>
                <a:spcPts val="165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D1DD101A-6CBD-6324-11A2-32AA23FDB8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71078" y="18219197"/>
            <a:ext cx="2234060" cy="2326228"/>
          </a:xfrm>
        </p:spPr>
        <p:txBody>
          <a:bodyPr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pPr marL="377990" marR="0" lvl="0" indent="-377990" algn="l" defTabSz="1511960" rtl="0" eaLnBrk="1" fontAlgn="auto" latinLnBrk="0" hangingPunct="1">
              <a:lnSpc>
                <a:spcPct val="90000"/>
              </a:lnSpc>
              <a:spcBef>
                <a:spcPts val="165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Insert Photo of the contact person at E&amp;PDE’24</a:t>
            </a:r>
            <a:endParaRPr lang="en-GB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CE3E4ECE-0255-E570-A52B-52CE0E594C4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36550" y="706438"/>
            <a:ext cx="3113088" cy="1624012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GB" dirty="0"/>
              <a:t>University Logo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BC58581F-7160-F6FD-4901-76D0E0A8747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491663" y="347663"/>
            <a:ext cx="5213350" cy="4076700"/>
          </a:xfrm>
        </p:spPr>
        <p:txBody>
          <a:bodyPr anchor="ctr"/>
          <a:lstStyle/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Insert map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75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951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0F861-EABA-478F-A649-3DFE0C510B0D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1AE13-22F8-43A9-B75D-08204395C0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66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73D054FA-D9B9-199B-0786-024100B599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4271111B-5464-FC30-85FE-13A4F8329CA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318DC36A-DEE3-9A70-9C2D-C45379539EA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E0C0B0AA-8AF6-2DA0-2991-2794E1B169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 sz="240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D4C7E70-2B9C-FE9E-12E7-BD1F554D4A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564" y="636990"/>
            <a:ext cx="3113088" cy="1624012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B2FCD744-A718-A0C5-94CA-420045C495E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91663" y="347663"/>
            <a:ext cx="5212878" cy="4076700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AACE6E5-F10B-380E-C0E6-8D7C6D5DA8D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31563" y="5009517"/>
            <a:ext cx="4577907" cy="5591175"/>
          </a:xfr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lIns="180000" tIns="72000" rIns="180000" bIns="72000"/>
          <a:lstStyle>
            <a:lvl1pPr marL="0" indent="0">
              <a:buNone/>
              <a:defRPr/>
            </a:lvl1pPr>
          </a:lstStyle>
          <a:p>
            <a:pPr algn="l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DEGREES OFFERED</a:t>
            </a:r>
          </a:p>
          <a:p>
            <a:pPr algn="l"/>
            <a: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  <a:t>BSc/MSc</a:t>
            </a:r>
          </a:p>
          <a:p>
            <a:pPr algn="l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Course Name</a:t>
            </a:r>
          </a:p>
          <a:p>
            <a:pPr algn="l"/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Language: XXXX</a:t>
            </a:r>
          </a:p>
          <a:p>
            <a:pPr algn="l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Description:</a:t>
            </a:r>
            <a:b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cap="all" dirty="0">
                <a:latin typeface="Arial" panose="020B0604020202020204" pitchFamily="34" charset="0"/>
                <a:cs typeface="Arial" panose="020B0604020202020204" pitchFamily="34" charset="0"/>
              </a:rPr>
              <a:t>Write a short description of your programme here.</a:t>
            </a:r>
          </a:p>
          <a:p>
            <a:pPr algn="l"/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2185D5C-3117-5789-0315-26420222EA9C}"/>
              </a:ext>
            </a:extLst>
          </p:cNvPr>
          <p:cNvSpPr txBox="1">
            <a:spLocks/>
          </p:cNvSpPr>
          <p:nvPr/>
        </p:nvSpPr>
        <p:spPr>
          <a:xfrm>
            <a:off x="234180" y="2719486"/>
            <a:ext cx="9735552" cy="17052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5119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92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University Name </a:t>
            </a:r>
            <a:r>
              <a:rPr lang="en-GB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48ps</a:t>
            </a:r>
          </a:p>
          <a:p>
            <a:pPr algn="l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Programme </a:t>
            </a:r>
            <a:r>
              <a:rPr lang="en-GB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32ps</a:t>
            </a:r>
          </a:p>
          <a:p>
            <a:pPr algn="l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Country </a:t>
            </a:r>
            <a:r>
              <a:rPr lang="en-GB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32ps</a:t>
            </a:r>
            <a:endParaRPr lang="en-GB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568A6C0-44B9-D88C-171D-E5AAB656D5C1}"/>
              </a:ext>
            </a:extLst>
          </p:cNvPr>
          <p:cNvSpPr txBox="1">
            <a:spLocks/>
          </p:cNvSpPr>
          <p:nvPr/>
        </p:nvSpPr>
        <p:spPr>
          <a:xfrm>
            <a:off x="3783622" y="18163026"/>
            <a:ext cx="3240000" cy="271944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1511960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8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1196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6794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2392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990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3588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9186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47842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XXXPERSON NAMEXXX</a:t>
            </a:r>
          </a:p>
          <a:p>
            <a:pPr algn="l"/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ADDRESS AND WEBSITE</a:t>
            </a:r>
          </a:p>
          <a:p>
            <a:pPr algn="l">
              <a:spcBef>
                <a:spcPts val="0"/>
              </a:spcBef>
            </a:pPr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XXXUNIVERSITY NAMEXXX</a:t>
            </a:r>
            <a:b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XXXDEPARTMENTXXX</a:t>
            </a:r>
          </a:p>
          <a:p>
            <a:pPr algn="l">
              <a:spcBef>
                <a:spcPts val="0"/>
              </a:spcBef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XXXSTREETXXX</a:t>
            </a:r>
          </a:p>
          <a:p>
            <a:pPr algn="l">
              <a:spcBef>
                <a:spcPts val="0"/>
              </a:spcBef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XXXTOWNXXX</a:t>
            </a:r>
          </a:p>
          <a:p>
            <a:pPr algn="l">
              <a:spcBef>
                <a:spcPts val="0"/>
              </a:spcBef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XXXPOST CODEXXX</a:t>
            </a:r>
          </a:p>
          <a:p>
            <a:pPr algn="l">
              <a:spcBef>
                <a:spcPts val="0"/>
              </a:spcBef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XXXCOUNTRYXXX</a:t>
            </a:r>
          </a:p>
          <a:p>
            <a:pPr algn="l"/>
            <a:r>
              <a:rPr lang="en-GB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XXXwww.uni.ac.ukXXX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A286D02F-E4C3-1508-BEF9-9857A1B98D81}"/>
              </a:ext>
            </a:extLst>
          </p:cNvPr>
          <p:cNvSpPr txBox="1">
            <a:spLocks/>
          </p:cNvSpPr>
          <p:nvPr/>
        </p:nvSpPr>
        <p:spPr>
          <a:xfrm>
            <a:off x="5251482" y="5032601"/>
            <a:ext cx="4592453" cy="268562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vert="horz" lIns="180000" tIns="72000" rIns="180000" bIns="72000" rtlCol="0">
            <a:normAutofit/>
          </a:bodyPr>
          <a:lstStyle>
            <a:lvl1pPr marL="0" indent="0" algn="ctr" defTabSz="1511960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8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1196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6794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2392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990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3588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9186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47842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tabLst>
                <a:tab pos="3949700" algn="r"/>
              </a:tabLst>
            </a:pP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0223601-120E-18E0-3CEE-C4E8FA23BA0B}"/>
              </a:ext>
            </a:extLst>
          </p:cNvPr>
          <p:cNvSpPr txBox="1">
            <a:spLocks/>
          </p:cNvSpPr>
          <p:nvPr/>
        </p:nvSpPr>
        <p:spPr>
          <a:xfrm>
            <a:off x="5266028" y="7943850"/>
            <a:ext cx="4577907" cy="268562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vert="horz" lIns="180000" tIns="72000" rIns="180000" bIns="72000" rtlCol="0">
            <a:normAutofit/>
          </a:bodyPr>
          <a:lstStyle>
            <a:lvl1pPr marL="0" indent="0" algn="ctr" defTabSz="1511960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8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1196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6794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2392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990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3588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9186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47842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7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92105980-0C5B-B1AA-2AD2-A6B76BC786D3}"/>
              </a:ext>
            </a:extLst>
          </p:cNvPr>
          <p:cNvSpPr txBox="1">
            <a:spLocks/>
          </p:cNvSpPr>
          <p:nvPr/>
        </p:nvSpPr>
        <p:spPr>
          <a:xfrm>
            <a:off x="7801919" y="18163026"/>
            <a:ext cx="3240000" cy="259407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txBody>
          <a:bodyPr vert="horz" wrap="none" lIns="91440" tIns="45720" rIns="91440" bIns="45720" rtlCol="0">
            <a:noAutofit/>
          </a:bodyPr>
          <a:lstStyle>
            <a:lvl1pPr marL="0" indent="0" algn="ctr" defTabSz="1511960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8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1196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6794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2392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990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3588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9186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47842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Academic Contact</a:t>
            </a:r>
          </a:p>
          <a:p>
            <a:pPr algn="l">
              <a:spcBef>
                <a:spcPts val="0"/>
              </a:spcBef>
            </a:pPr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XXXNAMEXXX</a:t>
            </a:r>
          </a:p>
          <a:p>
            <a:pPr algn="l">
              <a:spcBef>
                <a:spcPts val="0"/>
              </a:spcBef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XXXPOSITIONXXX</a:t>
            </a:r>
          </a:p>
          <a:p>
            <a:pPr algn="l">
              <a:spcBef>
                <a:spcPts val="0"/>
              </a:spcBef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XXXPHONEXXX</a:t>
            </a:r>
          </a:p>
          <a:p>
            <a:pPr algn="l">
              <a:spcBef>
                <a:spcPts val="0"/>
              </a:spcBef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XXXEMAILXXX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79F61F1-56A4-507C-7986-F39A7B9D6673}"/>
              </a:ext>
            </a:extLst>
          </p:cNvPr>
          <p:cNvSpPr txBox="1">
            <a:spLocks/>
          </p:cNvSpPr>
          <p:nvPr/>
        </p:nvSpPr>
        <p:spPr>
          <a:xfrm>
            <a:off x="10166176" y="5032601"/>
            <a:ext cx="4538365" cy="268562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vert="horz" lIns="180000" tIns="72000" rIns="180000" bIns="72000" rtlCol="0">
            <a:normAutofit/>
          </a:bodyPr>
          <a:lstStyle>
            <a:lvl1pPr marL="0" indent="0" algn="ctr" defTabSz="1511960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8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1196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6794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2392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990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3588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9186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47842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RESEARCH TOPICS</a:t>
            </a:r>
          </a:p>
          <a:p>
            <a:pPr marL="0" marR="0" lvl="0" indent="0" algn="l" defTabSz="1511960" rtl="0" eaLnBrk="1" fontAlgn="auto" latinLnBrk="0" hangingPunct="1">
              <a:lnSpc>
                <a:spcPct val="90000"/>
              </a:lnSpc>
              <a:spcBef>
                <a:spcPts val="165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Write the research topics of your department in this text box.</a:t>
            </a:r>
          </a:p>
          <a:p>
            <a:pPr algn="l"/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CA1F486-70D1-16A3-AA73-B2E3B65C601C}"/>
              </a:ext>
            </a:extLst>
          </p:cNvPr>
          <p:cNvSpPr txBox="1">
            <a:spLocks/>
          </p:cNvSpPr>
          <p:nvPr/>
        </p:nvSpPr>
        <p:spPr>
          <a:xfrm>
            <a:off x="10166176" y="7938432"/>
            <a:ext cx="4538365" cy="268562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vert="horz" lIns="180000" tIns="72000" rIns="180000" bIns="72000" rtlCol="0">
            <a:normAutofit/>
          </a:bodyPr>
          <a:lstStyle>
            <a:lvl1pPr marL="0" indent="0" algn="ctr" defTabSz="1511960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3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8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11960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6794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2392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990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3588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291861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47842" indent="0" algn="ctr" defTabSz="1511960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ERASMUS/EXCHANGE</a:t>
            </a:r>
          </a:p>
          <a:p>
            <a:pPr marL="0" marR="0" lvl="0" indent="0" algn="l" defTabSz="1511960" rtl="0" eaLnBrk="1" fontAlgn="auto" latinLnBrk="0" hangingPunct="1">
              <a:lnSpc>
                <a:spcPct val="90000"/>
              </a:lnSpc>
              <a:spcBef>
                <a:spcPts val="165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800" cap="all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2000" cap="all" dirty="0">
                <a:latin typeface="Arial" panose="020B0604020202020204" pitchFamily="34" charset="0"/>
                <a:cs typeface="Arial" panose="020B0604020202020204" pitchFamily="34" charset="0"/>
              </a:rPr>
              <a:t>List of institutions with whom you have Erasmus or other mobility arrangements</a:t>
            </a:r>
            <a:endParaRPr lang="en-GB" sz="2800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9AEA022-91C3-50F7-C538-114E3B2B5187}"/>
              </a:ext>
            </a:extLst>
          </p:cNvPr>
          <p:cNvCxnSpPr>
            <a:cxnSpLocks/>
          </p:cNvCxnSpPr>
          <p:nvPr/>
        </p:nvCxnSpPr>
        <p:spPr>
          <a:xfrm flipV="1">
            <a:off x="5266028" y="7945755"/>
            <a:ext cx="4575202" cy="2678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7F4AF4F-1B4E-5662-F5CF-2DF619DAF4B1}"/>
              </a:ext>
            </a:extLst>
          </p:cNvPr>
          <p:cNvSpPr txBox="1"/>
          <p:nvPr/>
        </p:nvSpPr>
        <p:spPr>
          <a:xfrm>
            <a:off x="5426962" y="8072634"/>
            <a:ext cx="42414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PROGRAMME STAFF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F01ABAD-DF12-622B-EAE3-83D48488D76A}"/>
              </a:ext>
            </a:extLst>
          </p:cNvPr>
          <p:cNvSpPr txBox="1"/>
          <p:nvPr/>
        </p:nvSpPr>
        <p:spPr>
          <a:xfrm>
            <a:off x="7025659" y="10081980"/>
            <a:ext cx="374500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PhD STUDENTS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12718C1-1A78-CEC9-1167-34F5F02EF01A}"/>
              </a:ext>
            </a:extLst>
          </p:cNvPr>
          <p:cNvSpPr txBox="1"/>
          <p:nvPr/>
        </p:nvSpPr>
        <p:spPr>
          <a:xfrm>
            <a:off x="5460771" y="8584420"/>
            <a:ext cx="20989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/>
              <a:t>X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2719FCE-A0DC-794D-B3AA-06B2EBC0DF63}"/>
              </a:ext>
            </a:extLst>
          </p:cNvPr>
          <p:cNvSpPr txBox="1"/>
          <p:nvPr/>
        </p:nvSpPr>
        <p:spPr>
          <a:xfrm>
            <a:off x="7559674" y="8584420"/>
            <a:ext cx="20269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0" dirty="0"/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85AEF6A-CC1F-918F-35DC-1486EB8CFF4D}"/>
              </a:ext>
            </a:extLst>
          </p:cNvPr>
          <p:cNvSpPr txBox="1"/>
          <p:nvPr/>
        </p:nvSpPr>
        <p:spPr>
          <a:xfrm>
            <a:off x="5510301" y="5625959"/>
            <a:ext cx="20989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/>
              <a:t>X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D4F9435-D24A-A25A-963A-CE2ED89AFF23}"/>
              </a:ext>
            </a:extLst>
          </p:cNvPr>
          <p:cNvSpPr txBox="1"/>
          <p:nvPr/>
        </p:nvSpPr>
        <p:spPr>
          <a:xfrm>
            <a:off x="7609204" y="5625959"/>
            <a:ext cx="20269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0" dirty="0"/>
              <a:t>X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AD0873B-195E-1DA2-2355-4F078CFE65F9}"/>
              </a:ext>
            </a:extLst>
          </p:cNvPr>
          <p:cNvSpPr txBox="1"/>
          <p:nvPr/>
        </p:nvSpPr>
        <p:spPr>
          <a:xfrm>
            <a:off x="5426962" y="5131317"/>
            <a:ext cx="476908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STUDENTS PER YEAR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25C023F-DC93-BE89-62F4-310536E751A1}"/>
              </a:ext>
            </a:extLst>
          </p:cNvPr>
          <p:cNvSpPr txBox="1"/>
          <p:nvPr/>
        </p:nvSpPr>
        <p:spPr>
          <a:xfrm>
            <a:off x="7909624" y="6862115"/>
            <a:ext cx="1757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b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endParaRPr lang="en-GB" sz="2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F0B01AF-9E3B-B116-B848-D6055D920371}"/>
              </a:ext>
            </a:extLst>
          </p:cNvPr>
          <p:cNvSpPr txBox="1"/>
          <p:nvPr/>
        </p:nvSpPr>
        <p:spPr>
          <a:xfrm>
            <a:off x="5457616" y="6862115"/>
            <a:ext cx="1757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b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3288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map of europe with different colored countries/regions&#10;&#10;Description automatically generated">
            <a:extLst>
              <a:ext uri="{FF2B5EF4-FFF2-40B4-BE49-F238E27FC236}">
                <a16:creationId xmlns:a16="http://schemas.microsoft.com/office/drawing/2014/main" id="{78D1B2C7-543C-A858-C78A-4B8478D49C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7675"/>
            <a:ext cx="15119350" cy="1408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634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103</Words>
  <Application>Microsoft Office PowerPoint</Application>
  <PresentationFormat>Custom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</dc:creator>
  <cp:lastModifiedBy>Ross Brisco</cp:lastModifiedBy>
  <cp:revision>17</cp:revision>
  <dcterms:created xsi:type="dcterms:W3CDTF">2016-05-28T09:49:53Z</dcterms:created>
  <dcterms:modified xsi:type="dcterms:W3CDTF">2024-07-23T12:29:00Z</dcterms:modified>
</cp:coreProperties>
</file>