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1489832" rtl="0" eaLnBrk="1" latinLnBrk="0" hangingPunct="1">
      <a:defRPr sz="2933" kern="1200">
        <a:solidFill>
          <a:schemeClr val="tx1"/>
        </a:solidFill>
        <a:latin typeface="+mn-lt"/>
        <a:ea typeface="+mn-ea"/>
        <a:cs typeface="+mn-cs"/>
      </a:defRPr>
    </a:lvl1pPr>
    <a:lvl2pPr marL="744916" algn="l" defTabSz="1489832" rtl="0" eaLnBrk="1" latinLnBrk="0" hangingPunct="1">
      <a:defRPr sz="2933" kern="1200">
        <a:solidFill>
          <a:schemeClr val="tx1"/>
        </a:solidFill>
        <a:latin typeface="+mn-lt"/>
        <a:ea typeface="+mn-ea"/>
        <a:cs typeface="+mn-cs"/>
      </a:defRPr>
    </a:lvl2pPr>
    <a:lvl3pPr marL="1489832" algn="l" defTabSz="1489832" rtl="0" eaLnBrk="1" latinLnBrk="0" hangingPunct="1">
      <a:defRPr sz="2933" kern="1200">
        <a:solidFill>
          <a:schemeClr val="tx1"/>
        </a:solidFill>
        <a:latin typeface="+mn-lt"/>
        <a:ea typeface="+mn-ea"/>
        <a:cs typeface="+mn-cs"/>
      </a:defRPr>
    </a:lvl3pPr>
    <a:lvl4pPr marL="2234748" algn="l" defTabSz="1489832" rtl="0" eaLnBrk="1" latinLnBrk="0" hangingPunct="1">
      <a:defRPr sz="2933" kern="1200">
        <a:solidFill>
          <a:schemeClr val="tx1"/>
        </a:solidFill>
        <a:latin typeface="+mn-lt"/>
        <a:ea typeface="+mn-ea"/>
        <a:cs typeface="+mn-cs"/>
      </a:defRPr>
    </a:lvl4pPr>
    <a:lvl5pPr marL="2979664" algn="l" defTabSz="1489832" rtl="0" eaLnBrk="1" latinLnBrk="0" hangingPunct="1">
      <a:defRPr sz="2933" kern="1200">
        <a:solidFill>
          <a:schemeClr val="tx1"/>
        </a:solidFill>
        <a:latin typeface="+mn-lt"/>
        <a:ea typeface="+mn-ea"/>
        <a:cs typeface="+mn-cs"/>
      </a:defRPr>
    </a:lvl5pPr>
    <a:lvl6pPr marL="3724580" algn="l" defTabSz="1489832" rtl="0" eaLnBrk="1" latinLnBrk="0" hangingPunct="1">
      <a:defRPr sz="2933" kern="1200">
        <a:solidFill>
          <a:schemeClr val="tx1"/>
        </a:solidFill>
        <a:latin typeface="+mn-lt"/>
        <a:ea typeface="+mn-ea"/>
        <a:cs typeface="+mn-cs"/>
      </a:defRPr>
    </a:lvl6pPr>
    <a:lvl7pPr marL="4469496" algn="l" defTabSz="1489832" rtl="0" eaLnBrk="1" latinLnBrk="0" hangingPunct="1">
      <a:defRPr sz="2933" kern="1200">
        <a:solidFill>
          <a:schemeClr val="tx1"/>
        </a:solidFill>
        <a:latin typeface="+mn-lt"/>
        <a:ea typeface="+mn-ea"/>
        <a:cs typeface="+mn-cs"/>
      </a:defRPr>
    </a:lvl7pPr>
    <a:lvl8pPr marL="5214412" algn="l" defTabSz="1489832" rtl="0" eaLnBrk="1" latinLnBrk="0" hangingPunct="1">
      <a:defRPr sz="2933" kern="1200">
        <a:solidFill>
          <a:schemeClr val="tx1"/>
        </a:solidFill>
        <a:latin typeface="+mn-lt"/>
        <a:ea typeface="+mn-ea"/>
        <a:cs typeface="+mn-cs"/>
      </a:defRPr>
    </a:lvl8pPr>
    <a:lvl9pPr marL="5959328" algn="l" defTabSz="1489832" rtl="0" eaLnBrk="1" latinLnBrk="0" hangingPunct="1">
      <a:defRPr sz="293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5" d="100"/>
          <a:sy n="75" d="100"/>
        </p:scale>
        <p:origin x="-464" y="6104"/>
      </p:cViewPr>
      <p:guideLst>
        <p:guide orient="horz" pos="6735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F861-EABA-478F-A649-3DFE0C510B0D}" type="datetimeFigureOut">
              <a:rPr lang="en-GB" smtClean="0"/>
              <a:t>30/05/16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AE13-22F8-43A9-B75D-08204395C02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75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F861-EABA-478F-A649-3DFE0C510B0D}" type="datetimeFigureOut">
              <a:rPr lang="en-GB" smtClean="0"/>
              <a:t>30/05/16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AE13-22F8-43A9-B75D-08204395C02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94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F861-EABA-478F-A649-3DFE0C510B0D}" type="datetimeFigureOut">
              <a:rPr lang="en-GB" smtClean="0"/>
              <a:t>30/05/16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AE13-22F8-43A9-B75D-08204395C02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337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F861-EABA-478F-A649-3DFE0C510B0D}" type="datetimeFigureOut">
              <a:rPr lang="en-GB" smtClean="0"/>
              <a:t>30/05/16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AE13-22F8-43A9-B75D-08204395C02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56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F861-EABA-478F-A649-3DFE0C510B0D}" type="datetimeFigureOut">
              <a:rPr lang="en-GB" smtClean="0"/>
              <a:t>30/05/16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AE13-22F8-43A9-B75D-08204395C02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62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F861-EABA-478F-A649-3DFE0C510B0D}" type="datetimeFigureOut">
              <a:rPr lang="en-GB" smtClean="0"/>
              <a:t>30/05/16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AE13-22F8-43A9-B75D-08204395C02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9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F861-EABA-478F-A649-3DFE0C510B0D}" type="datetimeFigureOut">
              <a:rPr lang="en-GB" smtClean="0"/>
              <a:t>30/05/16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AE13-22F8-43A9-B75D-08204395C02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16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F861-EABA-478F-A649-3DFE0C510B0D}" type="datetimeFigureOut">
              <a:rPr lang="en-GB" smtClean="0"/>
              <a:t>30/05/16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AE13-22F8-43A9-B75D-08204395C02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74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F861-EABA-478F-A649-3DFE0C510B0D}" type="datetimeFigureOut">
              <a:rPr lang="en-GB" smtClean="0"/>
              <a:t>30/05/16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AE13-22F8-43A9-B75D-08204395C02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3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F861-EABA-478F-A649-3DFE0C510B0D}" type="datetimeFigureOut">
              <a:rPr lang="en-GB" smtClean="0"/>
              <a:t>30/05/16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AE13-22F8-43A9-B75D-08204395C02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08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F861-EABA-478F-A649-3DFE0C510B0D}" type="datetimeFigureOut">
              <a:rPr lang="en-GB" smtClean="0"/>
              <a:t>30/05/16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AE13-22F8-43A9-B75D-08204395C02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07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0F861-EABA-478F-A649-3DFE0C510B0D}" type="datetimeFigureOut">
              <a:rPr lang="en-GB" smtClean="0"/>
              <a:t>30/05/16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1AE13-22F8-43A9-B75D-08204395C02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66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54000" y="18116603"/>
            <a:ext cx="14579600" cy="28448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4519" y="237406"/>
            <a:ext cx="3880022" cy="3222486"/>
          </a:xfrm>
          <a:ln>
            <a:solidFill>
              <a:schemeClr val="bg1">
                <a:lumMod val="95000"/>
              </a:schemeClr>
            </a:solidFill>
          </a:ln>
        </p:spPr>
        <p:txBody>
          <a:bodyPr anchor="ctr" anchorCtr="0">
            <a:normAutofit/>
          </a:bodyPr>
          <a:lstStyle/>
          <a:p>
            <a:r>
              <a:rPr lang="en-GB" sz="6000" dirty="0" smtClean="0">
                <a:solidFill>
                  <a:srgbClr val="FF0000"/>
                </a:solidFill>
              </a:rPr>
              <a:t>Insert the map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697" y="4200263"/>
            <a:ext cx="4320000" cy="6480000"/>
          </a:xfr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lIns="180000" tIns="72000" rIns="180000" bIns="72000"/>
          <a:lstStyle/>
          <a:p>
            <a:pPr algn="l"/>
            <a:r>
              <a:rPr lang="en-GB" sz="2800" b="1" dirty="0" smtClean="0"/>
              <a:t>DEGREES OFFERED</a:t>
            </a:r>
          </a:p>
          <a:p>
            <a:pPr algn="l"/>
            <a:r>
              <a:rPr lang="en-GB" sz="7200" b="1" dirty="0" smtClean="0"/>
              <a:t>BSc</a:t>
            </a:r>
          </a:p>
          <a:p>
            <a:pPr algn="l"/>
            <a:r>
              <a:rPr lang="en-GB" sz="2400" dirty="0" smtClean="0"/>
              <a:t>Industrial Design</a:t>
            </a:r>
          </a:p>
          <a:p>
            <a:pPr algn="l"/>
            <a:r>
              <a:rPr lang="en-GB" sz="2000" i="1" dirty="0" smtClean="0"/>
              <a:t>Language: English</a:t>
            </a:r>
          </a:p>
          <a:p>
            <a:pPr algn="l"/>
            <a:r>
              <a:rPr lang="en-GB" sz="2000" b="1" dirty="0" smtClean="0"/>
              <a:t>Description:</a:t>
            </a:r>
          </a:p>
          <a:p>
            <a:pPr algn="l"/>
            <a:r>
              <a:rPr lang="en-GB" sz="2000" dirty="0" smtClean="0"/>
              <a:t>Write a short description of the programme.</a:t>
            </a:r>
          </a:p>
          <a:p>
            <a:pPr algn="l"/>
            <a:endParaRPr lang="en-GB" sz="2800" b="1" dirty="0" smtClean="0"/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4697" y="1754659"/>
            <a:ext cx="9735552" cy="17052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5119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92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800" b="1" dirty="0" smtClean="0"/>
              <a:t>University Name 48ps</a:t>
            </a:r>
          </a:p>
          <a:p>
            <a:pPr algn="l"/>
            <a:r>
              <a:rPr lang="en-GB" sz="3200" b="1" dirty="0" smtClean="0"/>
              <a:t>Programme 32ps</a:t>
            </a:r>
          </a:p>
          <a:p>
            <a:pPr algn="l"/>
            <a:r>
              <a:rPr lang="en-GB" sz="3200" dirty="0" smtClean="0"/>
              <a:t>Country</a:t>
            </a:r>
            <a:endParaRPr lang="en-GB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594697" y="237406"/>
            <a:ext cx="2692200" cy="1517253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Insert the University’s Logo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94697" y="11391894"/>
            <a:ext cx="4320000" cy="64800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600" b="1" dirty="0" smtClean="0">
                <a:solidFill>
                  <a:schemeClr val="bg1"/>
                </a:solidFill>
              </a:rPr>
              <a:t>ERASMUS or other mobility arrangements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List the Partner Universities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286897" y="18262590"/>
            <a:ext cx="3240000" cy="2594079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900" b="1" dirty="0" smtClean="0"/>
              <a:t>ADDRESS AND WEBSITE</a:t>
            </a:r>
          </a:p>
          <a:p>
            <a:pPr algn="l"/>
            <a:r>
              <a:rPr lang="en-GB" sz="2200" b="1" dirty="0" smtClean="0"/>
              <a:t>University Name</a:t>
            </a:r>
            <a:br>
              <a:rPr lang="en-GB" sz="2200" b="1" dirty="0" smtClean="0"/>
            </a:br>
            <a:r>
              <a:rPr lang="en-GB" sz="2200" dirty="0" smtClean="0"/>
              <a:t>Department</a:t>
            </a:r>
            <a:br>
              <a:rPr lang="en-GB" sz="2200" dirty="0" smtClean="0"/>
            </a:br>
            <a:r>
              <a:rPr lang="en-GB" sz="2200" dirty="0" smtClean="0"/>
              <a:t>Street</a:t>
            </a:r>
            <a:br>
              <a:rPr lang="en-GB" sz="2200" dirty="0" smtClean="0"/>
            </a:br>
            <a:r>
              <a:rPr lang="en-GB" sz="2200" dirty="0" smtClean="0"/>
              <a:t>Town Post Code</a:t>
            </a:r>
            <a:br>
              <a:rPr lang="en-GB" sz="2200" dirty="0" smtClean="0"/>
            </a:br>
            <a:r>
              <a:rPr lang="en-GB" sz="2200" dirty="0" smtClean="0"/>
              <a:t>Country</a:t>
            </a:r>
          </a:p>
          <a:p>
            <a:pPr algn="l"/>
            <a:r>
              <a:rPr lang="en-GB" sz="2200" b="1" dirty="0" smtClean="0"/>
              <a:t>www.website.com</a:t>
            </a:r>
            <a:endParaRPr lang="en-GB" sz="2200" b="1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5489619" y="4185894"/>
            <a:ext cx="4320000" cy="28964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180000" tIns="72000" rIns="180000" bIns="72000" rtlCol="0">
            <a:norm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 smtClean="0"/>
              <a:t>STUDENTS PER YEAR</a:t>
            </a:r>
          </a:p>
          <a:p>
            <a:pPr algn="l">
              <a:tabLst>
                <a:tab pos="3949700" algn="r"/>
              </a:tabLst>
            </a:pPr>
            <a:r>
              <a:rPr lang="en-GB" sz="7200" b="1" dirty="0" smtClean="0"/>
              <a:t>25	5</a:t>
            </a:r>
          </a:p>
          <a:p>
            <a:pPr algn="l">
              <a:tabLst>
                <a:tab pos="3949700" algn="r"/>
              </a:tabLst>
            </a:pPr>
            <a:r>
              <a:rPr lang="en-GB" sz="2800" b="1" dirty="0" smtClean="0"/>
              <a:t>National	International</a:t>
            </a:r>
            <a:br>
              <a:rPr lang="en-GB" sz="2800" b="1" dirty="0" smtClean="0"/>
            </a:br>
            <a:r>
              <a:rPr lang="en-GB" sz="2800" b="1" dirty="0" smtClean="0"/>
              <a:t>students	students</a:t>
            </a:r>
            <a:endParaRPr lang="en-GB" sz="2800" b="1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0384541" y="4185893"/>
            <a:ext cx="4320000" cy="648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Building/Facilities</a:t>
            </a:r>
            <a:endParaRPr lang="en-GB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489619" y="11379188"/>
            <a:ext cx="4320000" cy="64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Example of a student project</a:t>
            </a:r>
            <a:endParaRPr lang="en-GB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384541" y="11353782"/>
            <a:ext cx="4320000" cy="64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Building/Facilities</a:t>
            </a:r>
            <a:endParaRPr lang="en-GB" dirty="0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5489619" y="7478997"/>
            <a:ext cx="4320000" cy="31674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vert="horz" lIns="180000" tIns="72000" rIns="180000" bIns="72000" rtlCol="0">
            <a:normAutofit fontScale="55000" lnSpcReduction="20000"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000" b="1" dirty="0" smtClean="0"/>
              <a:t>PROGRAMME STAFF</a:t>
            </a:r>
          </a:p>
          <a:p>
            <a:pPr algn="l"/>
            <a:r>
              <a:rPr lang="en-GB" sz="7800" b="1" dirty="0" smtClean="0"/>
              <a:t>9</a:t>
            </a:r>
          </a:p>
          <a:p>
            <a:pPr algn="r"/>
            <a:r>
              <a:rPr lang="en-GB" sz="7200" b="1" dirty="0"/>
              <a:t>	</a:t>
            </a:r>
            <a:r>
              <a:rPr lang="en-GB" sz="7200" b="1" dirty="0" smtClean="0"/>
              <a:t>	</a:t>
            </a:r>
            <a:r>
              <a:rPr lang="en-GB" sz="7800" b="1" dirty="0" smtClean="0"/>
              <a:t>2</a:t>
            </a:r>
          </a:p>
          <a:p>
            <a:pPr algn="r"/>
            <a:r>
              <a:rPr lang="en-GB" sz="3000" b="1" dirty="0" smtClean="0"/>
              <a:t>PHD STUDENTS</a:t>
            </a:r>
            <a:endParaRPr lang="en-GB" sz="3000" b="1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5489619" y="7498487"/>
            <a:ext cx="4320000" cy="31674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ubtitle 2"/>
          <p:cNvSpPr txBox="1">
            <a:spLocks/>
          </p:cNvSpPr>
          <p:nvPr/>
        </p:nvSpPr>
        <p:spPr>
          <a:xfrm>
            <a:off x="6894097" y="18262590"/>
            <a:ext cx="3240000" cy="2594079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800" b="1" dirty="0" smtClean="0"/>
              <a:t>Academic Contact</a:t>
            </a:r>
            <a:br>
              <a:rPr lang="en-GB" sz="2800" b="1" dirty="0" smtClean="0"/>
            </a:br>
            <a:r>
              <a:rPr lang="en-GB" sz="2800" dirty="0" smtClean="0"/>
              <a:t>NAME</a:t>
            </a:r>
            <a:br>
              <a:rPr lang="en-GB" sz="2800" dirty="0" smtClean="0"/>
            </a:br>
            <a:r>
              <a:rPr lang="en-GB" sz="2800" dirty="0" smtClean="0"/>
              <a:t>Position</a:t>
            </a:r>
            <a:br>
              <a:rPr lang="en-GB" sz="2800" dirty="0" smtClean="0"/>
            </a:br>
            <a:r>
              <a:rPr lang="en-GB" sz="2800" dirty="0" smtClean="0"/>
              <a:t>Phone</a:t>
            </a:r>
            <a:br>
              <a:rPr lang="en-GB" sz="2800" dirty="0" smtClean="0"/>
            </a:br>
            <a:r>
              <a:rPr lang="en-GB" sz="2800" dirty="0" smtClean="0"/>
              <a:t>email:</a:t>
            </a:r>
          </a:p>
          <a:p>
            <a:pPr algn="l"/>
            <a:r>
              <a:rPr lang="en-GB" sz="2800" b="1" dirty="0" smtClean="0"/>
              <a:t>Student Contact</a:t>
            </a:r>
            <a:br>
              <a:rPr lang="en-GB" sz="2800" b="1" dirty="0" smtClean="0"/>
            </a:br>
            <a:r>
              <a:rPr lang="en-GB" sz="2800" b="1" dirty="0"/>
              <a:t>Name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Position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Phone</a:t>
            </a:r>
            <a:br>
              <a:rPr lang="en-GB" sz="2800" dirty="0"/>
            </a:br>
            <a:r>
              <a:rPr lang="en-GB" sz="2800" dirty="0"/>
              <a:t>email</a:t>
            </a:r>
            <a:r>
              <a:rPr lang="en-GB" sz="2800" dirty="0" smtClean="0"/>
              <a:t>:</a:t>
            </a:r>
            <a:endParaRPr lang="en-GB" sz="2800" dirty="0"/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722800" y="18262591"/>
            <a:ext cx="2196897" cy="229871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800" dirty="0" smtClean="0">
                <a:solidFill>
                  <a:srgbClr val="FF0000"/>
                </a:solidFill>
              </a:rPr>
              <a:t>Insert Photo of the contact person at E&amp;PDE’16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2800" y="20561301"/>
            <a:ext cx="2196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NAME</a:t>
            </a:r>
            <a:endParaRPr lang="en-GB" sz="2000" b="1" dirty="0"/>
          </a:p>
        </p:txBody>
      </p:sp>
      <p:pic>
        <p:nvPicPr>
          <p:cNvPr id="4" name="Billede 3" descr="epde2016-logo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3526" y="17812983"/>
            <a:ext cx="2907341" cy="327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82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78</Words>
  <Application>Microsoft Macintosh PowerPoint</Application>
  <PresentationFormat>Brugerdefineret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Office Theme</vt:lpstr>
      <vt:lpstr>Insert the map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</dc:creator>
  <cp:lastModifiedBy>Nis Ovesen</cp:lastModifiedBy>
  <cp:revision>10</cp:revision>
  <dcterms:created xsi:type="dcterms:W3CDTF">2016-05-28T09:49:53Z</dcterms:created>
  <dcterms:modified xsi:type="dcterms:W3CDTF">2016-05-30T09:31:03Z</dcterms:modified>
</cp:coreProperties>
</file>